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5"/>
  </p:notesMasterIdLst>
  <p:handoutMasterIdLst>
    <p:handoutMasterId r:id="rId56"/>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37" r:id="rId48"/>
    <p:sldId id="640" r:id="rId49"/>
    <p:sldId id="584" r:id="rId50"/>
    <p:sldId id="555" r:id="rId51"/>
    <p:sldId id="552" r:id="rId52"/>
    <p:sldId id="548" r:id="rId53"/>
    <p:sldId id="553" r:id="rId54"/>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37"/>
            <p14:sldId id="640"/>
            <p14:sldId id="584"/>
            <p14:sldId id="555"/>
            <p14:sldId id="552"/>
            <p14:sldId id="548"/>
            <p14:sldId id="553"/>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9" autoAdjust="0"/>
    <p:restoredTop sz="86392" autoAdjust="0"/>
  </p:normalViewPr>
  <p:slideViewPr>
    <p:cSldViewPr>
      <p:cViewPr varScale="1">
        <p:scale>
          <a:sx n="168" d="100"/>
          <a:sy n="168" d="100"/>
        </p:scale>
        <p:origin x="1632" y="192"/>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150132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865633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52"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95"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16"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1366" y="1171756"/>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200496" y="3258646"/>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a:t>Communication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29" y="1171756"/>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a:extLst>
              <a:ext uri="{28A0092B-C50C-407E-A947-70E740481C1C}">
                <a14:useLocalDpi xmlns:a14="http://schemas.microsoft.com/office/drawing/2010/main" val="0"/>
              </a:ext>
            </a:extLst>
          </a:blip>
          <a:srcRect l="-5902" r="23241"/>
          <a:stretch/>
        </p:blipFill>
        <p:spPr>
          <a:xfrm rot="5400000">
            <a:off x="447160" y="3098671"/>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(model based)</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5076057" y="1027105"/>
            <a:ext cx="3287498" cy="880923"/>
            <a:chOff x="5076057" y="1027105"/>
            <a:chExt cx="3287498"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5076057" y="1027105"/>
              <a:ext cx="2592287" cy="880923"/>
              <a:chOff x="5076057" y="1027105"/>
              <a:chExt cx="2592287"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5076057" y="1027105"/>
                <a:ext cx="2592287" cy="880923"/>
                <a:chOff x="5076057" y="1027105"/>
                <a:chExt cx="2592287"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339061" y="1483149"/>
                  <a:ext cx="1329283" cy="424879"/>
                  <a:chOff x="6339061" y="1483149"/>
                  <a:chExt cx="1329283" cy="42487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339061" y="1483149"/>
                    <a:ext cx="321171"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5076057" y="1027105"/>
                  <a:ext cx="158417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 </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Min</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a:xfrm>
            <a:off x="494913" y="1052736"/>
            <a:ext cx="8131175" cy="4683125"/>
          </a:xfrm>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48</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2687</Words>
  <Application>Microsoft Macintosh PowerPoint</Application>
  <PresentationFormat>On-screen Show (4:3)</PresentationFormat>
  <Paragraphs>797</Paragraphs>
  <Slides>50</Slides>
  <Notes>27</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7"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 </vt:lpstr>
      <vt:lpstr>Software Implementation </vt:lpstr>
      <vt:lpstr>Data Processing</vt:lpstr>
      <vt:lpstr>Software Implementation </vt:lpstr>
      <vt:lpstr>Initialization()</vt:lpstr>
      <vt:lpstr>Why is an Initialization necessary? </vt:lpstr>
      <vt:lpstr>Why a 360°turn? </vt:lpstr>
      <vt:lpstr>Initialization Procedure</vt:lpstr>
      <vt:lpstr>Analyzing Initialization Array[8,14]</vt:lpstr>
      <vt:lpstr>Software Implementation </vt:lpstr>
      <vt:lpstr>Initial position &amp; orientation</vt:lpstr>
      <vt:lpstr>CorrectDistance()</vt:lpstr>
      <vt:lpstr>Trilateration</vt:lpstr>
      <vt:lpstr>CenterOfRobot()</vt:lpstr>
      <vt:lpstr>Initialization Procedure</vt:lpstr>
      <vt:lpstr>Conclusion </vt:lpstr>
      <vt:lpstr>Future Work</vt:lpstr>
      <vt:lpstr>PowerPoint Presentation</vt:lpstr>
      <vt:lpstr>Inductive coupling (Near field coupling)</vt:lpstr>
      <vt:lpstr>WiFi Module and RFID</vt:lpstr>
      <vt:lpstr>WiFi Module To the Network</vt:lpstr>
      <vt:lpstr>PC receiving from the network</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420</cp:revision>
  <dcterms:created xsi:type="dcterms:W3CDTF">2001-05-16T08:02:00Z</dcterms:created>
  <dcterms:modified xsi:type="dcterms:W3CDTF">2018-07-13T11:57:37Z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